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33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1430872"/>
        <c:axId val="1051320136"/>
        <c:axId val="0"/>
      </c:bar3DChart>
      <c:catAx>
        <c:axId val="1051430872"/>
        <c:scaling>
          <c:orientation val="minMax"/>
        </c:scaling>
        <c:delete val="1"/>
        <c:axPos val="b"/>
        <c:majorTickMark val="out"/>
        <c:minorTickMark val="none"/>
        <c:tickLblPos val="nextTo"/>
        <c:crossAx val="1051320136"/>
        <c:crosses val="autoZero"/>
        <c:auto val="1"/>
        <c:lblAlgn val="ctr"/>
        <c:lblOffset val="100"/>
        <c:noMultiLvlLbl val="0"/>
      </c:catAx>
      <c:valAx>
        <c:axId val="1051320136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10514308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09/05/2011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</a:t>
            </a:r>
            <a:r>
              <a:rPr lang="en-US" smtClean="0"/>
              <a:t>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</a:t>
            </a:r>
            <a:r>
              <a:rPr lang="en-US" dirty="0" smtClean="0"/>
              <a:t>Tutorial starts</a:t>
            </a:r>
          </a:p>
          <a:p>
            <a:r>
              <a:rPr lang="en-US" dirty="0" smtClean="0"/>
              <a:t>10</a:t>
            </a:r>
            <a:r>
              <a:rPr lang="en-US" dirty="0" smtClean="0"/>
              <a:t>:30 </a:t>
            </a:r>
            <a:r>
              <a:rPr lang="en-US" dirty="0" smtClean="0"/>
              <a:t>Coffee break</a:t>
            </a:r>
          </a:p>
          <a:p>
            <a:r>
              <a:rPr lang="en-US" dirty="0" smtClean="0"/>
              <a:t>12</a:t>
            </a:r>
            <a:r>
              <a:rPr lang="en-US" dirty="0" smtClean="0"/>
              <a:t>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</a:t>
            </a:r>
            <a:r>
              <a:rPr lang="en-US" dirty="0" smtClean="0"/>
              <a:t>:00 </a:t>
            </a:r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21536</TotalTime>
  <Words>5428</Words>
  <Application>Microsoft Macintosh PowerPoint</Application>
  <PresentationFormat>On-screen Show (4:3)</PresentationFormat>
  <Paragraphs>959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384</cp:revision>
  <dcterms:created xsi:type="dcterms:W3CDTF">2011-03-08T13:24:17Z</dcterms:created>
  <dcterms:modified xsi:type="dcterms:W3CDTF">2011-05-09T15:24:32Z</dcterms:modified>
</cp:coreProperties>
</file>